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872" autoAdjust="0"/>
  </p:normalViewPr>
  <p:slideViewPr>
    <p:cSldViewPr snapToGrid="0" snapToObjects="1">
      <p:cViewPr>
        <p:scale>
          <a:sx n="116" d="100"/>
          <a:sy n="116" d="100"/>
        </p:scale>
        <p:origin x="5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/>
              <a:t>iPLEX</a:t>
            </a:r>
            <a:r>
              <a:rPr lang="en-US" sz="2200" smtClean="0"/>
              <a:t> Lunch Talk: </a:t>
            </a:r>
            <a:r>
              <a:rPr lang="en-US" sz="2200" dirty="0" smtClean="0"/>
              <a:t>September 30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48177</TotalTime>
  <Words>2138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Symbol</vt:lpstr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579</cp:revision>
  <dcterms:created xsi:type="dcterms:W3CDTF">2013-05-20T23:08:21Z</dcterms:created>
  <dcterms:modified xsi:type="dcterms:W3CDTF">2017-02-21T08:11:09Z</dcterms:modified>
</cp:coreProperties>
</file>